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11" r:id="rId1"/>
    <p:sldMasterId id="2147483712" r:id="rId2"/>
    <p:sldMasterId id="2147483713" r:id="rId3"/>
  </p:sldMasterIdLst>
  <p:notesMasterIdLst>
    <p:notesMasterId r:id="rId13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</p:sldIdLst>
  <p:sldSz cx="9144000" cy="5143500" type="screen16x9"/>
  <p:notesSz cx="6858000" cy="9144000"/>
  <p:embeddedFontLst>
    <p:embeddedFont>
      <p:font typeface="IBM Plex Sans" panose="020B0503050203000203" pitchFamily="34" charset="0"/>
      <p:regular r:id="rId14"/>
      <p:bold r:id="rId15"/>
      <p:italic r:id="rId16"/>
      <p:boldItalic r:id="rId17"/>
    </p:embeddedFont>
    <p:embeddedFont>
      <p:font typeface="IBM Plex Sans SemiBold" panose="020F0502020204030204" pitchFamily="34" charset="0"/>
      <p:regular r:id="rId18"/>
      <p:bold r:id="rId19"/>
      <p:italic r:id="rId20"/>
      <p:boldItalic r:id="rId21"/>
    </p:embeddedFont>
    <p:embeddedFont>
      <p:font typeface="Roboto" panose="02000000000000000000" pitchFamily="2" charset="0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3837"/>
    <p:restoredTop sz="97840"/>
  </p:normalViewPr>
  <p:slideViewPr>
    <p:cSldViewPr snapToGrid="0">
      <p:cViewPr varScale="1">
        <p:scale>
          <a:sx n="298" d="100"/>
          <a:sy n="298" d="100"/>
        </p:scale>
        <p:origin x="192" y="4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font" Target="fonts/font8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11.fntdata"/><Relationship Id="rId5" Type="http://schemas.openxmlformats.org/officeDocument/2006/relationships/slide" Target="slides/slide2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font" Target="fonts/font6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13da4e027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13da4e027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Иллюстрацию меняем на релевантную теме урока!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13da4e02799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13da4e02799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1542d396476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1542d396476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153753665ad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153753665ad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&lt;template&gt;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&lt;div&gt;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  &lt;button @click="increment"&gt;+&lt;/button&gt;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  &lt;span&gt;{{ counter }}&lt;/span&gt;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  &lt;button @click="decrement"&gt;-&lt;/button&gt;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&lt;/div&gt;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&lt;/template&gt;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&lt;script&gt;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Vue.component('counter', {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data() {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  return {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    counter: 0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  };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},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methods: {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  increment() {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    this.counter++;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  },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  decrement() {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    this.counter--;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  }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}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});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new Vue({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el: '#app'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});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&lt;/script&gt;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2523cc0bba2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2523cc0bba2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&lt;div id="app"&gt;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&lt;todo-list&gt;&lt;/todo-list&gt;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&lt;/div&gt;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&lt;script&gt;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Vue.component('todo-list', {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template: `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  &lt;div&gt;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  &lt;input type="text" v-model="newItem" placeholder="Добавить элемент"&gt;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  &lt;button @click="addItem"&gt;Добавить&lt;/button&gt;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  &lt;ul&gt;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    &lt;li v-for="item in items" :key="item.id"&gt;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      {{ item.name }}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      &lt;button @click="removeItem(item.id)"&gt;Удалить&lt;/button&gt;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    &lt;/li&gt;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  &lt;/ul&gt;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&lt;/div&gt;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`,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data() {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  return {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    newItem: '',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    items: []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  };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},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methods: {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  addItem() {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    if (this.newItem) {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      const newItem = {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        id: Date.now(),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        name: this.newItem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      };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      this.items.push(newItem);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      this.newItem = '';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    }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  },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  removeItem(itemId) {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    this.items = this.items.filter(item =&gt; item.id !== itemId);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  }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}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});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new Vue({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el: '#app'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});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&lt;/script&gt;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2523cc0bba2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2523cc0bba2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&lt;script src="https://cdn.jsdelivr.net/npm/vue@2/dist/vue.js"&gt;&lt;/script&gt;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&lt;div id="app"&gt;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&lt;list-filter&gt;&lt;/list-filter&gt;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&lt;/div&gt;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&lt;script&gt;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Vue.component('list-filter', {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template: `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  &lt;div&gt;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  &lt;input type="text" v-model="filterText" placeholder="Фильтр"&gt;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  &lt;ul&gt;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    &lt;li v-for="item in filteredList" :key="item.id"&gt;{{ item.name }}&lt;/li&gt;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  &lt;/ul&gt;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&lt;/div&gt;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`,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data() {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  return {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    filterText: '',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    items: [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      { id: 1, name: 'list 1' },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      { id: 2, name: 'list 2' },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      { id: 3, name: 'list 3' }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    ]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  };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},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computed: {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  filteredList() {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    return this.items.filter(item =&gt; item.name.toLowerCase().includes(this.filterText));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  }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}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});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new Vue({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el: '#app'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});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&lt;/script&gt;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1542d396476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1542d396476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&lt;script src="https://cdn.jsdelivr.net/npm/vue/dist/vue.js"&gt;&lt;/script&gt;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&lt;div id="app"&gt;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&lt;h1&gt;Сортировка товаров по цене&lt;/h1&gt;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&lt;button @click="sortByPrice(true)"&gt;Сортировать по увеличению цены&lt;/button&gt;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&lt;button @click="sortByPrice(false)"&gt;Сортировать по уменьшению цены&lt;/button&gt;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&lt;div&gt;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  &lt;product v-for="product in sortedProducts" :key="product.id" :product="product"&gt;&lt;/product&gt;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&lt;/div&gt;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&lt;/div&gt;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&lt;script&gt;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Vue.component('product', {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  props: ['product'],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  template: `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      &lt;div&gt;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        &lt;img :src="product.image" :alt="product.name" width="100"&gt;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        &lt;h3&gt;{{ product.name }}&lt;/h3&gt;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        &lt;p&gt;Цена: {{ product.price }}&lt;/p&gt;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      &lt;/div&gt;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    `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});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new Vue({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  el: '#app',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  data: {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    products: [{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        id: 1,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        name: 'Товар 1',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        image: 'product1.jpg',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        price: 100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      },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      {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        id: 2,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        name: 'Товар 2',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        image: 'product2.jpg',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        price: 50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      },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      {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        id: 3,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        name: 'Товар 3',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        image: 'product3.jpg',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        price: 200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      },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    ]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  },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  computed: {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    sortedProducts() {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      return this.products.slice().sort((a, b) =&gt; a.price + b.price);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    }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  },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  methods: {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    sortByPrice(ascending) {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      if (ascending) {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        this.products.sort((a, b) =&gt; a.price - b.price);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      } else {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        this.products.sort((a, b) =&gt; b.price - a.price);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      }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    }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  }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});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&lt;/script&gt;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1542d396476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1542d396476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13da4e02799_0_17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13da4e02799_0_17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g13da4e02799_0_173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2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2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2.png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2.png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2.png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2.png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>
  <p:cSld name="DEFAULT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Титульный слайд (фиолетовый фон)">
  <p:cSld name="1_Title slide 5_2_1">
    <p:bg>
      <p:bgPr>
        <a:solidFill>
          <a:srgbClr val="252525"/>
        </a:solid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5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54" name="Google Shape;54;p15"/>
          <p:cNvSpPr txBox="1">
            <a:spLocks noGrp="1"/>
          </p:cNvSpPr>
          <p:nvPr>
            <p:ph type="subTitle" idx="1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55" name="Google Shape;55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0000" y="360000"/>
            <a:ext cx="1611100" cy="2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5"/>
          <p:cNvSpPr/>
          <p:nvPr/>
        </p:nvSpPr>
        <p:spPr>
          <a:xfrm>
            <a:off x="4979150" y="0"/>
            <a:ext cx="41649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Титульный слайд (зеленый фон)">
  <p:cSld name="1_Title slide 5_2_1_16">
    <p:bg>
      <p:bgPr>
        <a:solidFill>
          <a:srgbClr val="252525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6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59" name="Google Shape;59;p16"/>
          <p:cNvSpPr txBox="1">
            <a:spLocks noGrp="1"/>
          </p:cNvSpPr>
          <p:nvPr>
            <p:ph type="subTitle" idx="1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60" name="Google Shape;60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0000" y="360000"/>
            <a:ext cx="1611100" cy="2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6"/>
          <p:cNvSpPr/>
          <p:nvPr/>
        </p:nvSpPr>
        <p:spPr>
          <a:xfrm>
            <a:off x="4979150" y="0"/>
            <a:ext cx="41649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Карточка преподавателя">
  <p:cSld name="1_Title slide 5_2_1_2_1_1_1">
    <p:bg>
      <p:bgPr>
        <a:solidFill>
          <a:schemeClr val="lt1"/>
        </a:solid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7"/>
          <p:cNvSpPr txBox="1">
            <a:spLocks noGrp="1"/>
          </p:cNvSpPr>
          <p:nvPr>
            <p:ph type="title"/>
          </p:nvPr>
        </p:nvSpPr>
        <p:spPr>
          <a:xfrm>
            <a:off x="3805200" y="7200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64" name="Google Shape;64;p17"/>
          <p:cNvSpPr txBox="1">
            <a:spLocks noGrp="1"/>
          </p:cNvSpPr>
          <p:nvPr>
            <p:ph type="subTitle" idx="1"/>
          </p:nvPr>
        </p:nvSpPr>
        <p:spPr>
          <a:xfrm>
            <a:off x="3805200" y="1122600"/>
            <a:ext cx="47988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None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17"/>
          <p:cNvSpPr txBox="1">
            <a:spLocks noGrp="1"/>
          </p:cNvSpPr>
          <p:nvPr>
            <p:ph type="subTitle" idx="2"/>
          </p:nvPr>
        </p:nvSpPr>
        <p:spPr>
          <a:xfrm>
            <a:off x="3805200" y="15987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7"/>
          <p:cNvSpPr txBox="1">
            <a:spLocks noGrp="1"/>
          </p:cNvSpPr>
          <p:nvPr>
            <p:ph type="body" idx="3"/>
          </p:nvPr>
        </p:nvSpPr>
        <p:spPr>
          <a:xfrm>
            <a:off x="3805200" y="2275800"/>
            <a:ext cx="3996300" cy="22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67" name="Google Shape;67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7"/>
          <p:cNvSpPr txBox="1">
            <a:spLocks noGrp="1"/>
          </p:cNvSpPr>
          <p:nvPr>
            <p:ph type="subTitle" idx="4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План курса">
  <p:cSld name="1_Title slide 5_2_1_4_1_1_1_1">
    <p:bg>
      <p:bgPr>
        <a:solidFill>
          <a:schemeClr val="lt1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8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1" name="Google Shape;71;p18"/>
          <p:cNvSpPr txBox="1">
            <a:spLocks noGrp="1"/>
          </p:cNvSpPr>
          <p:nvPr>
            <p:ph type="subTitle" idx="1"/>
          </p:nvPr>
        </p:nvSpPr>
        <p:spPr>
          <a:xfrm>
            <a:off x="1008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subTitle" idx="2"/>
          </p:nvPr>
        </p:nvSpPr>
        <p:spPr>
          <a:xfrm>
            <a:off x="1008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3" name="Google Shape;73;p18"/>
          <p:cNvSpPr txBox="1">
            <a:spLocks noGrp="1"/>
          </p:cNvSpPr>
          <p:nvPr>
            <p:ph type="subTitle" idx="3"/>
          </p:nvPr>
        </p:nvSpPr>
        <p:spPr>
          <a:xfrm>
            <a:off x="1008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4" name="Google Shape;74;p18"/>
          <p:cNvSpPr txBox="1">
            <a:spLocks noGrp="1"/>
          </p:cNvSpPr>
          <p:nvPr>
            <p:ph type="subTitle" idx="4"/>
          </p:nvPr>
        </p:nvSpPr>
        <p:spPr>
          <a:xfrm>
            <a:off x="1008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5" name="Google Shape;75;p18"/>
          <p:cNvSpPr txBox="1">
            <a:spLocks noGrp="1"/>
          </p:cNvSpPr>
          <p:nvPr>
            <p:ph type="subTitle" idx="5"/>
          </p:nvPr>
        </p:nvSpPr>
        <p:spPr>
          <a:xfrm>
            <a:off x="1008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6" name="Google Shape;76;p18"/>
          <p:cNvSpPr txBox="1">
            <a:spLocks noGrp="1"/>
          </p:cNvSpPr>
          <p:nvPr>
            <p:ph type="subTitle" idx="6"/>
          </p:nvPr>
        </p:nvSpPr>
        <p:spPr>
          <a:xfrm>
            <a:off x="3114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7" name="Google Shape;77;p18"/>
          <p:cNvSpPr txBox="1">
            <a:spLocks noGrp="1"/>
          </p:cNvSpPr>
          <p:nvPr>
            <p:ph type="subTitle" idx="7"/>
          </p:nvPr>
        </p:nvSpPr>
        <p:spPr>
          <a:xfrm>
            <a:off x="3114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8" name="Google Shape;78;p18"/>
          <p:cNvSpPr txBox="1">
            <a:spLocks noGrp="1"/>
          </p:cNvSpPr>
          <p:nvPr>
            <p:ph type="subTitle" idx="8"/>
          </p:nvPr>
        </p:nvSpPr>
        <p:spPr>
          <a:xfrm>
            <a:off x="3114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9" name="Google Shape;79;p18"/>
          <p:cNvSpPr txBox="1">
            <a:spLocks noGrp="1"/>
          </p:cNvSpPr>
          <p:nvPr>
            <p:ph type="subTitle" idx="9"/>
          </p:nvPr>
        </p:nvSpPr>
        <p:spPr>
          <a:xfrm>
            <a:off x="3114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0" name="Google Shape;80;p18"/>
          <p:cNvSpPr txBox="1">
            <a:spLocks noGrp="1"/>
          </p:cNvSpPr>
          <p:nvPr>
            <p:ph type="subTitle" idx="13"/>
          </p:nvPr>
        </p:nvSpPr>
        <p:spPr>
          <a:xfrm>
            <a:off x="3114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1" name="Google Shape;81;p18"/>
          <p:cNvSpPr txBox="1">
            <a:spLocks noGrp="1"/>
          </p:cNvSpPr>
          <p:nvPr>
            <p:ph type="subTitle" idx="14"/>
          </p:nvPr>
        </p:nvSpPr>
        <p:spPr>
          <a:xfrm>
            <a:off x="5220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2" name="Google Shape;82;p18"/>
          <p:cNvSpPr txBox="1">
            <a:spLocks noGrp="1"/>
          </p:cNvSpPr>
          <p:nvPr>
            <p:ph type="subTitle" idx="15"/>
          </p:nvPr>
        </p:nvSpPr>
        <p:spPr>
          <a:xfrm>
            <a:off x="5220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subTitle" idx="16"/>
          </p:nvPr>
        </p:nvSpPr>
        <p:spPr>
          <a:xfrm>
            <a:off x="5220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subTitle" idx="17"/>
          </p:nvPr>
        </p:nvSpPr>
        <p:spPr>
          <a:xfrm>
            <a:off x="5220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subTitle" idx="18"/>
          </p:nvPr>
        </p:nvSpPr>
        <p:spPr>
          <a:xfrm>
            <a:off x="5220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6" name="Google Shape;86;p18"/>
          <p:cNvSpPr txBox="1">
            <a:spLocks noGrp="1"/>
          </p:cNvSpPr>
          <p:nvPr>
            <p:ph type="subTitle" idx="19"/>
          </p:nvPr>
        </p:nvSpPr>
        <p:spPr>
          <a:xfrm>
            <a:off x="7326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7" name="Google Shape;87;p18"/>
          <p:cNvSpPr txBox="1">
            <a:spLocks noGrp="1"/>
          </p:cNvSpPr>
          <p:nvPr>
            <p:ph type="subTitle" idx="20"/>
          </p:nvPr>
        </p:nvSpPr>
        <p:spPr>
          <a:xfrm>
            <a:off x="7326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8" name="Google Shape;88;p18"/>
          <p:cNvSpPr txBox="1">
            <a:spLocks noGrp="1"/>
          </p:cNvSpPr>
          <p:nvPr>
            <p:ph type="subTitle" idx="21"/>
          </p:nvPr>
        </p:nvSpPr>
        <p:spPr>
          <a:xfrm>
            <a:off x="7326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9" name="Google Shape;89;p18"/>
          <p:cNvSpPr txBox="1">
            <a:spLocks noGrp="1"/>
          </p:cNvSpPr>
          <p:nvPr>
            <p:ph type="subTitle" idx="22"/>
          </p:nvPr>
        </p:nvSpPr>
        <p:spPr>
          <a:xfrm>
            <a:off x="7326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90" name="Google Shape;90;p18"/>
          <p:cNvSpPr txBox="1">
            <a:spLocks noGrp="1"/>
          </p:cNvSpPr>
          <p:nvPr>
            <p:ph type="subTitle" idx="23"/>
          </p:nvPr>
        </p:nvSpPr>
        <p:spPr>
          <a:xfrm>
            <a:off x="7326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91" name="Google Shape;91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8"/>
          <p:cNvSpPr txBox="1">
            <a:spLocks noGrp="1"/>
          </p:cNvSpPr>
          <p:nvPr>
            <p:ph type="subTitle" idx="24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План курса">
  <p:cSld name="1_Title slide 5_2_1_4_1_1_1_1_1_1">
    <p:bg>
      <p:bgPr>
        <a:solidFill>
          <a:schemeClr val="lt1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9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95" name="Google Shape;95;p19"/>
          <p:cNvSpPr txBox="1">
            <a:spLocks noGrp="1"/>
          </p:cNvSpPr>
          <p:nvPr>
            <p:ph type="subTitle" idx="1"/>
          </p:nvPr>
        </p:nvSpPr>
        <p:spPr>
          <a:xfrm>
            <a:off x="540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96" name="Google Shape;96;p19"/>
          <p:cNvSpPr txBox="1">
            <a:spLocks noGrp="1"/>
          </p:cNvSpPr>
          <p:nvPr>
            <p:ph type="subTitle" idx="2"/>
          </p:nvPr>
        </p:nvSpPr>
        <p:spPr>
          <a:xfrm>
            <a:off x="540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97" name="Google Shape;97;p19"/>
          <p:cNvSpPr txBox="1">
            <a:spLocks noGrp="1"/>
          </p:cNvSpPr>
          <p:nvPr>
            <p:ph type="subTitle" idx="3"/>
          </p:nvPr>
        </p:nvSpPr>
        <p:spPr>
          <a:xfrm>
            <a:off x="540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98" name="Google Shape;98;p19"/>
          <p:cNvSpPr txBox="1">
            <a:spLocks noGrp="1"/>
          </p:cNvSpPr>
          <p:nvPr>
            <p:ph type="subTitle" idx="4"/>
          </p:nvPr>
        </p:nvSpPr>
        <p:spPr>
          <a:xfrm>
            <a:off x="2646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99" name="Google Shape;99;p19"/>
          <p:cNvSpPr txBox="1">
            <a:spLocks noGrp="1"/>
          </p:cNvSpPr>
          <p:nvPr>
            <p:ph type="subTitle" idx="5"/>
          </p:nvPr>
        </p:nvSpPr>
        <p:spPr>
          <a:xfrm>
            <a:off x="2646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00" name="Google Shape;100;p19"/>
          <p:cNvSpPr txBox="1">
            <a:spLocks noGrp="1"/>
          </p:cNvSpPr>
          <p:nvPr>
            <p:ph type="subTitle" idx="6"/>
          </p:nvPr>
        </p:nvSpPr>
        <p:spPr>
          <a:xfrm>
            <a:off x="2646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01" name="Google Shape;101;p19"/>
          <p:cNvSpPr txBox="1">
            <a:spLocks noGrp="1"/>
          </p:cNvSpPr>
          <p:nvPr>
            <p:ph type="subTitle" idx="7"/>
          </p:nvPr>
        </p:nvSpPr>
        <p:spPr>
          <a:xfrm>
            <a:off x="4752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02" name="Google Shape;102;p19"/>
          <p:cNvSpPr txBox="1">
            <a:spLocks noGrp="1"/>
          </p:cNvSpPr>
          <p:nvPr>
            <p:ph type="subTitle" idx="8"/>
          </p:nvPr>
        </p:nvSpPr>
        <p:spPr>
          <a:xfrm>
            <a:off x="4752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03" name="Google Shape;103;p19"/>
          <p:cNvSpPr txBox="1">
            <a:spLocks noGrp="1"/>
          </p:cNvSpPr>
          <p:nvPr>
            <p:ph type="subTitle" idx="9"/>
          </p:nvPr>
        </p:nvSpPr>
        <p:spPr>
          <a:xfrm>
            <a:off x="4752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04" name="Google Shape;104;p19"/>
          <p:cNvSpPr txBox="1">
            <a:spLocks noGrp="1"/>
          </p:cNvSpPr>
          <p:nvPr>
            <p:ph type="subTitle" idx="13"/>
          </p:nvPr>
        </p:nvSpPr>
        <p:spPr>
          <a:xfrm>
            <a:off x="6858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05" name="Google Shape;105;p19"/>
          <p:cNvSpPr txBox="1">
            <a:spLocks noGrp="1"/>
          </p:cNvSpPr>
          <p:nvPr>
            <p:ph type="subTitle" idx="14"/>
          </p:nvPr>
        </p:nvSpPr>
        <p:spPr>
          <a:xfrm>
            <a:off x="6858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06" name="Google Shape;106;p19"/>
          <p:cNvSpPr txBox="1">
            <a:spLocks noGrp="1"/>
          </p:cNvSpPr>
          <p:nvPr>
            <p:ph type="subTitle" idx="15"/>
          </p:nvPr>
        </p:nvSpPr>
        <p:spPr>
          <a:xfrm>
            <a:off x="6858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07" name="Google Shape;107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9"/>
          <p:cNvSpPr txBox="1">
            <a:spLocks noGrp="1"/>
          </p:cNvSpPr>
          <p:nvPr>
            <p:ph type="subTitle" idx="16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Заголовок + абзац">
  <p:cSld name="1_Title slide 5_2_1_4_1">
    <p:bg>
      <p:bgPr>
        <a:solidFill>
          <a:schemeClr val="lt1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11" name="Google Shape;111;p20"/>
          <p:cNvSpPr txBox="1">
            <a:spLocks noGrp="1"/>
          </p:cNvSpPr>
          <p:nvPr>
            <p:ph type="subTitle" idx="1"/>
          </p:nvPr>
        </p:nvSpPr>
        <p:spPr>
          <a:xfrm>
            <a:off x="540000" y="126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0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13" name="Google Shape;113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Заголовок + абзац в 2 столбца">
  <p:cSld name="1_Title slide 5_2_1_4_1_1">
    <p:bg>
      <p:bgPr>
        <a:solidFill>
          <a:schemeClr val="lt1"/>
        </a:solid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16" name="Google Shape;116;p21"/>
          <p:cNvSpPr txBox="1">
            <a:spLocks noGrp="1"/>
          </p:cNvSpPr>
          <p:nvPr>
            <p:ph type="subTitle" idx="1"/>
          </p:nvPr>
        </p:nvSpPr>
        <p:spPr>
          <a:xfrm>
            <a:off x="540000" y="1260000"/>
            <a:ext cx="38520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1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18" name="Google Shape;118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1"/>
          <p:cNvSpPr txBox="1">
            <a:spLocks noGrp="1"/>
          </p:cNvSpPr>
          <p:nvPr>
            <p:ph type="subTitle" idx="3"/>
          </p:nvPr>
        </p:nvSpPr>
        <p:spPr>
          <a:xfrm>
            <a:off x="4752000" y="1260000"/>
            <a:ext cx="38520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Пустой слайд">
  <p:cSld name="1_Title slide 5_2_1_12">
    <p:bg>
      <p:bgPr>
        <a:solidFill>
          <a:schemeClr val="lt1"/>
        </a:solid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2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22" name="Google Shape;122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Пустой слайд (бежевый фон слева)">
  <p:cSld name="1_Title slide 5_2_1_12_1">
    <p:bg>
      <p:bgPr>
        <a:solidFill>
          <a:schemeClr val="lt1"/>
        </a:solid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3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23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4032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26" name="Google Shape;126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Пустой слайд (бежевый фон справа)">
  <p:cSld name="1_Title slide 5_2_1_12_1_1">
    <p:bg>
      <p:bgPr>
        <a:solidFill>
          <a:schemeClr val="lt1"/>
        </a:solid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24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4032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30" name="Google Shape;130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(текст слева)">
  <p:cSld name="CUSTOM_2_1">
    <p:bg>
      <p:bgPr>
        <a:solidFill>
          <a:srgbClr val="252525"/>
        </a:solidFill>
        <a:effectLst/>
      </p:bgPr>
    </p:bg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5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35" name="Google Shape;135;p25"/>
          <p:cNvSpPr txBox="1">
            <a:spLocks noGrp="1"/>
          </p:cNvSpPr>
          <p:nvPr>
            <p:ph type="title"/>
          </p:nvPr>
        </p:nvSpPr>
        <p:spPr>
          <a:xfrm>
            <a:off x="540000" y="12957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(текст по центру)">
  <p:cSld name="CUSTOM_2_1_5">
    <p:bg>
      <p:bgPr>
        <a:solidFill>
          <a:srgbClr val="8D46F6"/>
        </a:solidFill>
        <a:effectLst/>
      </p:bgPr>
    </p:bg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6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40" name="Google Shape;140;p26"/>
          <p:cNvSpPr txBox="1">
            <a:spLocks noGrp="1"/>
          </p:cNvSpPr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(текст по центру)">
  <p:cSld name="CUSTOM_2_1_5_1">
    <p:bg>
      <p:bgPr>
        <a:solidFill>
          <a:srgbClr val="5DB560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7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45" name="Google Shape;145;p27"/>
          <p:cNvSpPr txBox="1">
            <a:spLocks noGrp="1"/>
          </p:cNvSpPr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(текст по центру)">
  <p:cSld name="CUSTOM_2_1_4">
    <p:bg>
      <p:bgPr>
        <a:solidFill>
          <a:srgbClr val="252525"/>
        </a:solidFill>
        <a:effectLst/>
      </p:bgPr>
    </p:bg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5"/>
            <a:ext cx="9144003" cy="5143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8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50" name="Google Shape;150;p28"/>
          <p:cNvSpPr txBox="1">
            <a:spLocks noGrp="1"/>
          </p:cNvSpPr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None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&quot;вопросы?&quot;">
  <p:cSld name="CUSTOM_2_1_4_1">
    <p:bg>
      <p:bgPr>
        <a:solidFill>
          <a:srgbClr val="252525"/>
        </a:solid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-вопрос">
  <p:cSld name="CUSTOM_2_1_4_1_1">
    <p:bg>
      <p:bgPr>
        <a:solidFill>
          <a:srgbClr val="252525"/>
        </a:solid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30"/>
          <p:cNvSpPr txBox="1">
            <a:spLocks noGrp="1"/>
          </p:cNvSpPr>
          <p:nvPr>
            <p:ph type="title"/>
          </p:nvPr>
        </p:nvSpPr>
        <p:spPr>
          <a:xfrm>
            <a:off x="540000" y="2268150"/>
            <a:ext cx="8064000" cy="6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None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58" name="Google Shape;158;p30"/>
          <p:cNvSpPr txBox="1">
            <a:spLocks noGrp="1"/>
          </p:cNvSpPr>
          <p:nvPr>
            <p:ph type="title" idx="2"/>
          </p:nvPr>
        </p:nvSpPr>
        <p:spPr>
          <a:xfrm>
            <a:off x="540000" y="1956250"/>
            <a:ext cx="80640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"/>
              <a:buNone/>
              <a:defRPr sz="12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2">
  <p:cSld name="CUSTOM_2_1_2">
    <p:bg>
      <p:bgPr>
        <a:solidFill>
          <a:srgbClr val="8D46F6"/>
        </a:solidFill>
        <a:effectLst/>
      </p:bgPr>
    </p:bg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31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62" name="Google Shape;162;p31"/>
          <p:cNvSpPr txBox="1">
            <a:spLocks noGrp="1"/>
          </p:cNvSpPr>
          <p:nvPr>
            <p:ph type="title"/>
          </p:nvPr>
        </p:nvSpPr>
        <p:spPr>
          <a:xfrm>
            <a:off x="540000" y="12957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pic>
        <p:nvPicPr>
          <p:cNvPr id="163" name="Google Shape;16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2 1">
  <p:cSld name="CUSTOM_2_1_2_1">
    <p:bg>
      <p:bgPr>
        <a:solidFill>
          <a:schemeClr val="lt1"/>
        </a:solidFill>
        <a:effectLst/>
      </p:bgPr>
    </p:bg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32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67" name="Google Shape;16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32"/>
          <p:cNvSpPr txBox="1">
            <a:spLocks noGrp="1"/>
          </p:cNvSpPr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pic>
        <p:nvPicPr>
          <p:cNvPr id="169" name="Google Shape;169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2 1 1">
  <p:cSld name="CUSTOM_2_1_2_1_1">
    <p:bg>
      <p:bgPr>
        <a:solidFill>
          <a:schemeClr val="lt1"/>
        </a:solidFill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33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73" name="Google Shape;17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33"/>
          <p:cNvSpPr txBox="1">
            <a:spLocks noGrp="1"/>
          </p:cNvSpPr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2 1 1 1">
  <p:cSld name="CUSTOM_2_1_2_1_1_1">
    <p:bg>
      <p:bgPr>
        <a:solidFill>
          <a:schemeClr val="lt1"/>
        </a:solidFill>
        <a:effectLst/>
      </p:bgPr>
    </p:bg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4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79" name="Google Shape;17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34"/>
          <p:cNvSpPr txBox="1">
            <a:spLocks noGrp="1"/>
          </p:cNvSpPr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Заголовок в одну строку">
  <p:cSld name="1_Title slide 5_2_1_2_1_2">
    <p:bg>
      <p:bgPr>
        <a:solidFill>
          <a:schemeClr val="lt1"/>
        </a:solidFill>
        <a:effectLst/>
      </p:bgPr>
    </p:bg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5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84" name="Google Shape;184;p35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38556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85" name="Google Shape;185;p35"/>
          <p:cNvSpPr txBox="1">
            <a:spLocks noGrp="1"/>
          </p:cNvSpPr>
          <p:nvPr>
            <p:ph type="subTitle" idx="2"/>
          </p:nvPr>
        </p:nvSpPr>
        <p:spPr>
          <a:xfrm>
            <a:off x="540000" y="11844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86" name="Google Shape;186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 1">
  <p:cSld name="1_Title slide 5_2_1_5">
    <p:bg>
      <p:bgPr>
        <a:solidFill>
          <a:schemeClr val="lt1"/>
        </a:solidFill>
        <a:effectLst/>
      </p:bgPr>
    </p:bg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6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">
  <p:cSld name="1_Title slide 5_2_1_13">
    <p:bg>
      <p:bgPr>
        <a:solidFill>
          <a:schemeClr val="lt1"/>
        </a:solidFill>
        <a:effectLst/>
      </p:bgPr>
    </p:bg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3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37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 2">
  <p:cSld name="1_Title slide 5_2_1_14">
    <p:bg>
      <p:bgPr>
        <a:solidFill>
          <a:schemeClr val="lt1"/>
        </a:solidFill>
        <a:effectLst/>
      </p:bgPr>
    </p:bg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38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 3">
  <p:cSld name="1_Title slide 5_2_1_15">
    <p:bg>
      <p:bgPr>
        <a:solidFill>
          <a:schemeClr val="lt1"/>
        </a:solidFill>
        <a:effectLst/>
      </p:bgPr>
    </p:bg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39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Титульный слайд (фиолетовый фон)">
  <p:cSld name="1_Title slide 5_2_1">
    <p:bg>
      <p:bgPr>
        <a:solidFill>
          <a:srgbClr val="252525"/>
        </a:solidFill>
        <a:effectLst/>
      </p:bgPr>
    </p:bg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41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201" name="Google Shape;201;p41"/>
          <p:cNvSpPr txBox="1">
            <a:spLocks noGrp="1"/>
          </p:cNvSpPr>
          <p:nvPr>
            <p:ph type="subTitle" idx="1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202" name="Google Shape;202;p4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0000" y="360000"/>
            <a:ext cx="1611100" cy="2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41"/>
          <p:cNvSpPr/>
          <p:nvPr/>
        </p:nvSpPr>
        <p:spPr>
          <a:xfrm>
            <a:off x="4979150" y="0"/>
            <a:ext cx="41649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Титульный слайд (зеленый фон)">
  <p:cSld name="1_Title slide 5_2_1_16">
    <p:bg>
      <p:bgPr>
        <a:solidFill>
          <a:srgbClr val="252525"/>
        </a:solidFill>
        <a:effectLst/>
      </p:bgPr>
    </p:bg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42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206" name="Google Shape;206;p42"/>
          <p:cNvSpPr txBox="1">
            <a:spLocks noGrp="1"/>
          </p:cNvSpPr>
          <p:nvPr>
            <p:ph type="subTitle" idx="1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207" name="Google Shape;207;p4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0000" y="360000"/>
            <a:ext cx="1611100" cy="2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42"/>
          <p:cNvSpPr/>
          <p:nvPr/>
        </p:nvSpPr>
        <p:spPr>
          <a:xfrm>
            <a:off x="4979150" y="0"/>
            <a:ext cx="41649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Карточка преподавателя">
  <p:cSld name="1_Title slide 5_2_1_2_1_1_1">
    <p:bg>
      <p:bgPr>
        <a:solidFill>
          <a:schemeClr val="lt1"/>
        </a:solidFill>
        <a:effectLst/>
      </p:bgPr>
    </p:bg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43"/>
          <p:cNvSpPr txBox="1">
            <a:spLocks noGrp="1"/>
          </p:cNvSpPr>
          <p:nvPr>
            <p:ph type="title"/>
          </p:nvPr>
        </p:nvSpPr>
        <p:spPr>
          <a:xfrm>
            <a:off x="3805200" y="7200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211" name="Google Shape;211;p43"/>
          <p:cNvSpPr txBox="1">
            <a:spLocks noGrp="1"/>
          </p:cNvSpPr>
          <p:nvPr>
            <p:ph type="subTitle" idx="1"/>
          </p:nvPr>
        </p:nvSpPr>
        <p:spPr>
          <a:xfrm>
            <a:off x="3805200" y="1122600"/>
            <a:ext cx="47988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None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12" name="Google Shape;212;p43"/>
          <p:cNvSpPr txBox="1">
            <a:spLocks noGrp="1"/>
          </p:cNvSpPr>
          <p:nvPr>
            <p:ph type="subTitle" idx="2"/>
          </p:nvPr>
        </p:nvSpPr>
        <p:spPr>
          <a:xfrm>
            <a:off x="3805200" y="15987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3" name="Google Shape;213;p43"/>
          <p:cNvSpPr txBox="1">
            <a:spLocks noGrp="1"/>
          </p:cNvSpPr>
          <p:nvPr>
            <p:ph type="body" idx="3"/>
          </p:nvPr>
        </p:nvSpPr>
        <p:spPr>
          <a:xfrm>
            <a:off x="3805200" y="2275800"/>
            <a:ext cx="3996300" cy="22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214" name="Google Shape;214;p4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43"/>
          <p:cNvSpPr txBox="1">
            <a:spLocks noGrp="1"/>
          </p:cNvSpPr>
          <p:nvPr>
            <p:ph type="subTitle" idx="4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План курса">
  <p:cSld name="1_Title slide 5_2_1_4_1_1_1_1">
    <p:bg>
      <p:bgPr>
        <a:solidFill>
          <a:schemeClr val="lt1"/>
        </a:solidFill>
        <a:effectLst/>
      </p:bgPr>
    </p:bg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44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18" name="Google Shape;218;p44"/>
          <p:cNvSpPr txBox="1">
            <a:spLocks noGrp="1"/>
          </p:cNvSpPr>
          <p:nvPr>
            <p:ph type="subTitle" idx="1"/>
          </p:nvPr>
        </p:nvSpPr>
        <p:spPr>
          <a:xfrm>
            <a:off x="1008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19" name="Google Shape;219;p44"/>
          <p:cNvSpPr txBox="1">
            <a:spLocks noGrp="1"/>
          </p:cNvSpPr>
          <p:nvPr>
            <p:ph type="subTitle" idx="2"/>
          </p:nvPr>
        </p:nvSpPr>
        <p:spPr>
          <a:xfrm>
            <a:off x="1008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20" name="Google Shape;220;p44"/>
          <p:cNvSpPr txBox="1">
            <a:spLocks noGrp="1"/>
          </p:cNvSpPr>
          <p:nvPr>
            <p:ph type="subTitle" idx="3"/>
          </p:nvPr>
        </p:nvSpPr>
        <p:spPr>
          <a:xfrm>
            <a:off x="1008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21" name="Google Shape;221;p44"/>
          <p:cNvSpPr txBox="1">
            <a:spLocks noGrp="1"/>
          </p:cNvSpPr>
          <p:nvPr>
            <p:ph type="subTitle" idx="4"/>
          </p:nvPr>
        </p:nvSpPr>
        <p:spPr>
          <a:xfrm>
            <a:off x="1008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22" name="Google Shape;222;p44"/>
          <p:cNvSpPr txBox="1">
            <a:spLocks noGrp="1"/>
          </p:cNvSpPr>
          <p:nvPr>
            <p:ph type="subTitle" idx="5"/>
          </p:nvPr>
        </p:nvSpPr>
        <p:spPr>
          <a:xfrm>
            <a:off x="1008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23" name="Google Shape;223;p44"/>
          <p:cNvSpPr txBox="1">
            <a:spLocks noGrp="1"/>
          </p:cNvSpPr>
          <p:nvPr>
            <p:ph type="subTitle" idx="6"/>
          </p:nvPr>
        </p:nvSpPr>
        <p:spPr>
          <a:xfrm>
            <a:off x="3114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24" name="Google Shape;224;p44"/>
          <p:cNvSpPr txBox="1">
            <a:spLocks noGrp="1"/>
          </p:cNvSpPr>
          <p:nvPr>
            <p:ph type="subTitle" idx="7"/>
          </p:nvPr>
        </p:nvSpPr>
        <p:spPr>
          <a:xfrm>
            <a:off x="3114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25" name="Google Shape;225;p44"/>
          <p:cNvSpPr txBox="1">
            <a:spLocks noGrp="1"/>
          </p:cNvSpPr>
          <p:nvPr>
            <p:ph type="subTitle" idx="8"/>
          </p:nvPr>
        </p:nvSpPr>
        <p:spPr>
          <a:xfrm>
            <a:off x="3114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26" name="Google Shape;226;p44"/>
          <p:cNvSpPr txBox="1">
            <a:spLocks noGrp="1"/>
          </p:cNvSpPr>
          <p:nvPr>
            <p:ph type="subTitle" idx="9"/>
          </p:nvPr>
        </p:nvSpPr>
        <p:spPr>
          <a:xfrm>
            <a:off x="3114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27" name="Google Shape;227;p44"/>
          <p:cNvSpPr txBox="1">
            <a:spLocks noGrp="1"/>
          </p:cNvSpPr>
          <p:nvPr>
            <p:ph type="subTitle" idx="13"/>
          </p:nvPr>
        </p:nvSpPr>
        <p:spPr>
          <a:xfrm>
            <a:off x="3114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28" name="Google Shape;228;p44"/>
          <p:cNvSpPr txBox="1">
            <a:spLocks noGrp="1"/>
          </p:cNvSpPr>
          <p:nvPr>
            <p:ph type="subTitle" idx="14"/>
          </p:nvPr>
        </p:nvSpPr>
        <p:spPr>
          <a:xfrm>
            <a:off x="5220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29" name="Google Shape;229;p44"/>
          <p:cNvSpPr txBox="1">
            <a:spLocks noGrp="1"/>
          </p:cNvSpPr>
          <p:nvPr>
            <p:ph type="subTitle" idx="15"/>
          </p:nvPr>
        </p:nvSpPr>
        <p:spPr>
          <a:xfrm>
            <a:off x="5220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30" name="Google Shape;230;p44"/>
          <p:cNvSpPr txBox="1">
            <a:spLocks noGrp="1"/>
          </p:cNvSpPr>
          <p:nvPr>
            <p:ph type="subTitle" idx="16"/>
          </p:nvPr>
        </p:nvSpPr>
        <p:spPr>
          <a:xfrm>
            <a:off x="5220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31" name="Google Shape;231;p44"/>
          <p:cNvSpPr txBox="1">
            <a:spLocks noGrp="1"/>
          </p:cNvSpPr>
          <p:nvPr>
            <p:ph type="subTitle" idx="17"/>
          </p:nvPr>
        </p:nvSpPr>
        <p:spPr>
          <a:xfrm>
            <a:off x="5220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32" name="Google Shape;232;p44"/>
          <p:cNvSpPr txBox="1">
            <a:spLocks noGrp="1"/>
          </p:cNvSpPr>
          <p:nvPr>
            <p:ph type="subTitle" idx="18"/>
          </p:nvPr>
        </p:nvSpPr>
        <p:spPr>
          <a:xfrm>
            <a:off x="5220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33" name="Google Shape;233;p44"/>
          <p:cNvSpPr txBox="1">
            <a:spLocks noGrp="1"/>
          </p:cNvSpPr>
          <p:nvPr>
            <p:ph type="subTitle" idx="19"/>
          </p:nvPr>
        </p:nvSpPr>
        <p:spPr>
          <a:xfrm>
            <a:off x="7326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34" name="Google Shape;234;p44"/>
          <p:cNvSpPr txBox="1">
            <a:spLocks noGrp="1"/>
          </p:cNvSpPr>
          <p:nvPr>
            <p:ph type="subTitle" idx="20"/>
          </p:nvPr>
        </p:nvSpPr>
        <p:spPr>
          <a:xfrm>
            <a:off x="7326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35" name="Google Shape;235;p44"/>
          <p:cNvSpPr txBox="1">
            <a:spLocks noGrp="1"/>
          </p:cNvSpPr>
          <p:nvPr>
            <p:ph type="subTitle" idx="21"/>
          </p:nvPr>
        </p:nvSpPr>
        <p:spPr>
          <a:xfrm>
            <a:off x="7326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36" name="Google Shape;236;p44"/>
          <p:cNvSpPr txBox="1">
            <a:spLocks noGrp="1"/>
          </p:cNvSpPr>
          <p:nvPr>
            <p:ph type="subTitle" idx="22"/>
          </p:nvPr>
        </p:nvSpPr>
        <p:spPr>
          <a:xfrm>
            <a:off x="7326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37" name="Google Shape;237;p44"/>
          <p:cNvSpPr txBox="1">
            <a:spLocks noGrp="1"/>
          </p:cNvSpPr>
          <p:nvPr>
            <p:ph type="subTitle" idx="23"/>
          </p:nvPr>
        </p:nvSpPr>
        <p:spPr>
          <a:xfrm>
            <a:off x="7326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238" name="Google Shape;238;p4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44"/>
          <p:cNvSpPr txBox="1">
            <a:spLocks noGrp="1"/>
          </p:cNvSpPr>
          <p:nvPr>
            <p:ph type="subTitle" idx="24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План курса">
  <p:cSld name="1_Title slide 5_2_1_4_1_1_1_1_1_1">
    <p:bg>
      <p:bgPr>
        <a:solidFill>
          <a:schemeClr val="lt1"/>
        </a:solidFill>
        <a:effectLst/>
      </p:bgPr>
    </p:bg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5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42" name="Google Shape;242;p45"/>
          <p:cNvSpPr txBox="1">
            <a:spLocks noGrp="1"/>
          </p:cNvSpPr>
          <p:nvPr>
            <p:ph type="subTitle" idx="1"/>
          </p:nvPr>
        </p:nvSpPr>
        <p:spPr>
          <a:xfrm>
            <a:off x="540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43" name="Google Shape;243;p45"/>
          <p:cNvSpPr txBox="1">
            <a:spLocks noGrp="1"/>
          </p:cNvSpPr>
          <p:nvPr>
            <p:ph type="subTitle" idx="2"/>
          </p:nvPr>
        </p:nvSpPr>
        <p:spPr>
          <a:xfrm>
            <a:off x="540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44" name="Google Shape;244;p45"/>
          <p:cNvSpPr txBox="1">
            <a:spLocks noGrp="1"/>
          </p:cNvSpPr>
          <p:nvPr>
            <p:ph type="subTitle" idx="3"/>
          </p:nvPr>
        </p:nvSpPr>
        <p:spPr>
          <a:xfrm>
            <a:off x="540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45" name="Google Shape;245;p45"/>
          <p:cNvSpPr txBox="1">
            <a:spLocks noGrp="1"/>
          </p:cNvSpPr>
          <p:nvPr>
            <p:ph type="subTitle" idx="4"/>
          </p:nvPr>
        </p:nvSpPr>
        <p:spPr>
          <a:xfrm>
            <a:off x="2646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46" name="Google Shape;246;p45"/>
          <p:cNvSpPr txBox="1">
            <a:spLocks noGrp="1"/>
          </p:cNvSpPr>
          <p:nvPr>
            <p:ph type="subTitle" idx="5"/>
          </p:nvPr>
        </p:nvSpPr>
        <p:spPr>
          <a:xfrm>
            <a:off x="2646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47" name="Google Shape;247;p45"/>
          <p:cNvSpPr txBox="1">
            <a:spLocks noGrp="1"/>
          </p:cNvSpPr>
          <p:nvPr>
            <p:ph type="subTitle" idx="6"/>
          </p:nvPr>
        </p:nvSpPr>
        <p:spPr>
          <a:xfrm>
            <a:off x="2646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48" name="Google Shape;248;p45"/>
          <p:cNvSpPr txBox="1">
            <a:spLocks noGrp="1"/>
          </p:cNvSpPr>
          <p:nvPr>
            <p:ph type="subTitle" idx="7"/>
          </p:nvPr>
        </p:nvSpPr>
        <p:spPr>
          <a:xfrm>
            <a:off x="4752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49" name="Google Shape;249;p45"/>
          <p:cNvSpPr txBox="1">
            <a:spLocks noGrp="1"/>
          </p:cNvSpPr>
          <p:nvPr>
            <p:ph type="subTitle" idx="8"/>
          </p:nvPr>
        </p:nvSpPr>
        <p:spPr>
          <a:xfrm>
            <a:off x="4752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50" name="Google Shape;250;p45"/>
          <p:cNvSpPr txBox="1">
            <a:spLocks noGrp="1"/>
          </p:cNvSpPr>
          <p:nvPr>
            <p:ph type="subTitle" idx="9"/>
          </p:nvPr>
        </p:nvSpPr>
        <p:spPr>
          <a:xfrm>
            <a:off x="4752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51" name="Google Shape;251;p45"/>
          <p:cNvSpPr txBox="1">
            <a:spLocks noGrp="1"/>
          </p:cNvSpPr>
          <p:nvPr>
            <p:ph type="subTitle" idx="13"/>
          </p:nvPr>
        </p:nvSpPr>
        <p:spPr>
          <a:xfrm>
            <a:off x="6858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52" name="Google Shape;252;p45"/>
          <p:cNvSpPr txBox="1">
            <a:spLocks noGrp="1"/>
          </p:cNvSpPr>
          <p:nvPr>
            <p:ph type="subTitle" idx="14"/>
          </p:nvPr>
        </p:nvSpPr>
        <p:spPr>
          <a:xfrm>
            <a:off x="6858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53" name="Google Shape;253;p45"/>
          <p:cNvSpPr txBox="1">
            <a:spLocks noGrp="1"/>
          </p:cNvSpPr>
          <p:nvPr>
            <p:ph type="subTitle" idx="15"/>
          </p:nvPr>
        </p:nvSpPr>
        <p:spPr>
          <a:xfrm>
            <a:off x="6858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254" name="Google Shape;254;p4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45"/>
          <p:cNvSpPr txBox="1">
            <a:spLocks noGrp="1"/>
          </p:cNvSpPr>
          <p:nvPr>
            <p:ph type="subTitle" idx="16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Заголовок + абзац">
  <p:cSld name="1_Title slide 5_2_1_4_1">
    <p:bg>
      <p:bgPr>
        <a:solidFill>
          <a:schemeClr val="lt1"/>
        </a:solidFill>
        <a:effectLst/>
      </p:bgPr>
    </p:bg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6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258" name="Google Shape;258;p46"/>
          <p:cNvSpPr txBox="1">
            <a:spLocks noGrp="1"/>
          </p:cNvSpPr>
          <p:nvPr>
            <p:ph type="subTitle" idx="1"/>
          </p:nvPr>
        </p:nvSpPr>
        <p:spPr>
          <a:xfrm>
            <a:off x="540000" y="126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9" name="Google Shape;259;p46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260" name="Google Shape;260;p4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Заголовок + абзац в 2 столбца">
  <p:cSld name="1_Title slide 5_2_1_4_1_1">
    <p:bg>
      <p:bgPr>
        <a:solidFill>
          <a:schemeClr val="lt1"/>
        </a:solidFill>
        <a:effectLst/>
      </p:bgPr>
    </p:bg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7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263" name="Google Shape;263;p47"/>
          <p:cNvSpPr txBox="1">
            <a:spLocks noGrp="1"/>
          </p:cNvSpPr>
          <p:nvPr>
            <p:ph type="subTitle" idx="1"/>
          </p:nvPr>
        </p:nvSpPr>
        <p:spPr>
          <a:xfrm>
            <a:off x="540000" y="1260000"/>
            <a:ext cx="38520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4" name="Google Shape;264;p47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265" name="Google Shape;265;p4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47"/>
          <p:cNvSpPr txBox="1">
            <a:spLocks noGrp="1"/>
          </p:cNvSpPr>
          <p:nvPr>
            <p:ph type="subTitle" idx="3"/>
          </p:nvPr>
        </p:nvSpPr>
        <p:spPr>
          <a:xfrm>
            <a:off x="4752000" y="1260000"/>
            <a:ext cx="38520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Пустой слайд">
  <p:cSld name="1_Title slide 5_2_1_12">
    <p:bg>
      <p:bgPr>
        <a:solidFill>
          <a:schemeClr val="lt1"/>
        </a:solidFill>
        <a:effectLst/>
      </p:bgPr>
    </p:bg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8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269" name="Google Shape;269;p4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Пустой слайд (бежевый фон слева)">
  <p:cSld name="1_Title slide 5_2_1_12_1">
    <p:bg>
      <p:bgPr>
        <a:solidFill>
          <a:schemeClr val="lt1"/>
        </a:solidFill>
        <a:effectLst/>
      </p:bgPr>
    </p:bg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49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4032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273" name="Google Shape;273;p4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Пустой слайд (бежевый фон справа)">
  <p:cSld name="1_Title slide 5_2_1_12_1_1">
    <p:bg>
      <p:bgPr>
        <a:solidFill>
          <a:schemeClr val="lt1"/>
        </a:solidFill>
        <a:effectLst/>
      </p:bgPr>
    </p:bg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50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p50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4032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277" name="Google Shape;277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(текст слева)">
  <p:cSld name="CUSTOM_2_1">
    <p:bg>
      <p:bgPr>
        <a:solidFill>
          <a:srgbClr val="252525"/>
        </a:solidFill>
        <a:effectLst/>
      </p:bgPr>
    </p:bg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Google Shape;279;p5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51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82" name="Google Shape;282;p51"/>
          <p:cNvSpPr txBox="1">
            <a:spLocks noGrp="1"/>
          </p:cNvSpPr>
          <p:nvPr>
            <p:ph type="title"/>
          </p:nvPr>
        </p:nvSpPr>
        <p:spPr>
          <a:xfrm>
            <a:off x="540000" y="12957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(текст по центру)">
  <p:cSld name="CUSTOM_2_1_5">
    <p:bg>
      <p:bgPr>
        <a:solidFill>
          <a:srgbClr val="8D46F6"/>
        </a:solidFill>
        <a:effectLst/>
      </p:bgPr>
    </p:bg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Google Shape;284;p5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52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87" name="Google Shape;287;p52"/>
          <p:cNvSpPr txBox="1">
            <a:spLocks noGrp="1"/>
          </p:cNvSpPr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(текст по центру)">
  <p:cSld name="CUSTOM_2_1_5_1">
    <p:bg>
      <p:bgPr>
        <a:solidFill>
          <a:srgbClr val="5DB560"/>
        </a:solidFill>
        <a:effectLst/>
      </p:bgPr>
    </p:bg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Google Shape;289;p5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53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92" name="Google Shape;292;p53"/>
          <p:cNvSpPr txBox="1">
            <a:spLocks noGrp="1"/>
          </p:cNvSpPr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(текст по центру)">
  <p:cSld name="CUSTOM_2_1_4">
    <p:bg>
      <p:bgPr>
        <a:solidFill>
          <a:srgbClr val="252525"/>
        </a:solidFill>
        <a:effectLst/>
      </p:bgPr>
    </p:bg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5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5"/>
            <a:ext cx="9144003" cy="5143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54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97" name="Google Shape;297;p54"/>
          <p:cNvSpPr txBox="1">
            <a:spLocks noGrp="1"/>
          </p:cNvSpPr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None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&quot;вопросы?&quot;">
  <p:cSld name="CUSTOM_2_1_4_1">
    <p:bg>
      <p:bgPr>
        <a:solidFill>
          <a:srgbClr val="252525"/>
        </a:solidFill>
        <a:effectLst/>
      </p:bgPr>
    </p:bg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Google Shape;299;p5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-вопрос">
  <p:cSld name="CUSTOM_2_1_4_1_1">
    <p:bg>
      <p:bgPr>
        <a:solidFill>
          <a:srgbClr val="252525"/>
        </a:solidFill>
        <a:effectLst/>
      </p:bgPr>
    </p:bg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5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56"/>
          <p:cNvSpPr txBox="1">
            <a:spLocks noGrp="1"/>
          </p:cNvSpPr>
          <p:nvPr>
            <p:ph type="title"/>
          </p:nvPr>
        </p:nvSpPr>
        <p:spPr>
          <a:xfrm>
            <a:off x="540000" y="2268150"/>
            <a:ext cx="8064000" cy="6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None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305" name="Google Shape;305;p56"/>
          <p:cNvSpPr txBox="1">
            <a:spLocks noGrp="1"/>
          </p:cNvSpPr>
          <p:nvPr>
            <p:ph type="title" idx="2"/>
          </p:nvPr>
        </p:nvSpPr>
        <p:spPr>
          <a:xfrm>
            <a:off x="540000" y="1956250"/>
            <a:ext cx="80640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"/>
              <a:buNone/>
              <a:defRPr sz="12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2">
  <p:cSld name="CUSTOM_2_1_2">
    <p:bg>
      <p:bgPr>
        <a:solidFill>
          <a:srgbClr val="8D46F6"/>
        </a:solidFill>
        <a:effectLst/>
      </p:bgPr>
    </p:bg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Google Shape;307;p5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57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309" name="Google Shape;309;p57"/>
          <p:cNvSpPr txBox="1">
            <a:spLocks noGrp="1"/>
          </p:cNvSpPr>
          <p:nvPr>
            <p:ph type="title"/>
          </p:nvPr>
        </p:nvSpPr>
        <p:spPr>
          <a:xfrm>
            <a:off x="540000" y="12957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pic>
        <p:nvPicPr>
          <p:cNvPr id="310" name="Google Shape;310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2 1">
  <p:cSld name="CUSTOM_2_1_2_1">
    <p:bg>
      <p:bgPr>
        <a:solidFill>
          <a:schemeClr val="lt1"/>
        </a:solidFill>
        <a:effectLst/>
      </p:bgPr>
    </p:bg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Google Shape;312;p5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58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314" name="Google Shape;314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58"/>
          <p:cNvSpPr txBox="1">
            <a:spLocks noGrp="1"/>
          </p:cNvSpPr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pic>
        <p:nvPicPr>
          <p:cNvPr id="316" name="Google Shape;316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2 1 1">
  <p:cSld name="CUSTOM_2_1_2_1_1">
    <p:bg>
      <p:bgPr>
        <a:solidFill>
          <a:schemeClr val="lt1"/>
        </a:solidFill>
        <a:effectLst/>
      </p:bgPr>
    </p:bg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8" name="Google Shape;318;p5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59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320" name="Google Shape;320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59"/>
          <p:cNvSpPr txBox="1">
            <a:spLocks noGrp="1"/>
          </p:cNvSpPr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2 1 1 1">
  <p:cSld name="CUSTOM_2_1_2_1_1_1">
    <p:bg>
      <p:bgPr>
        <a:solidFill>
          <a:schemeClr val="lt1"/>
        </a:solidFill>
        <a:effectLst/>
      </p:bgPr>
    </p:bg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p6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60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326" name="Google Shape;326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60"/>
          <p:cNvSpPr txBox="1">
            <a:spLocks noGrp="1"/>
          </p:cNvSpPr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Заголовок в одну строку">
  <p:cSld name="1_Title slide 5_2_1_2_1_2">
    <p:bg>
      <p:bgPr>
        <a:solidFill>
          <a:schemeClr val="lt1"/>
        </a:solidFill>
        <a:effectLst/>
      </p:bgPr>
    </p:bg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61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331" name="Google Shape;331;p61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38556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332" name="Google Shape;332;p61"/>
          <p:cNvSpPr txBox="1">
            <a:spLocks noGrp="1"/>
          </p:cNvSpPr>
          <p:nvPr>
            <p:ph type="subTitle" idx="2"/>
          </p:nvPr>
        </p:nvSpPr>
        <p:spPr>
          <a:xfrm>
            <a:off x="540000" y="11844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333" name="Google Shape;333;p6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 1">
  <p:cSld name="1_Title slide 5_2_1_5">
    <p:bg>
      <p:bgPr>
        <a:solidFill>
          <a:schemeClr val="lt1"/>
        </a:solidFill>
        <a:effectLst/>
      </p:bgPr>
    </p:bg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62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">
  <p:cSld name="1_Title slide 5_2_1_13">
    <p:bg>
      <p:bgPr>
        <a:solidFill>
          <a:schemeClr val="lt1"/>
        </a:solidFill>
        <a:effectLst/>
      </p:bgPr>
    </p:bg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337;p6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63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 2">
  <p:cSld name="1_Title slide 5_2_1_14">
    <p:bg>
      <p:bgPr>
        <a:solidFill>
          <a:schemeClr val="lt1"/>
        </a:solidFill>
        <a:effectLst/>
      </p:bgPr>
    </p:bg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0" name="Google Shape;340;p6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64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 3">
  <p:cSld name="1_Title slide 5_2_1_15">
    <p:bg>
      <p:bgPr>
        <a:solidFill>
          <a:schemeClr val="lt1"/>
        </a:solidFill>
        <a:effectLst/>
      </p:bgPr>
    </p:bg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3" name="Google Shape;343;p6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65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66"/>
          <p:cNvSpPr txBox="1">
            <a:spLocks noGrp="1"/>
          </p:cNvSpPr>
          <p:nvPr>
            <p:ph type="title"/>
          </p:nvPr>
        </p:nvSpPr>
        <p:spPr>
          <a:xfrm>
            <a:off x="577575" y="981527"/>
            <a:ext cx="7989000" cy="4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2900" b="1" i="0">
                <a:solidFill>
                  <a:srgbClr val="1D1D1B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47" name="Google Shape;347;p66"/>
          <p:cNvSpPr txBox="1">
            <a:spLocks noGrp="1"/>
          </p:cNvSpPr>
          <p:nvPr>
            <p:ph type="body" idx="1"/>
          </p:nvPr>
        </p:nvSpPr>
        <p:spPr>
          <a:xfrm>
            <a:off x="540515" y="1675742"/>
            <a:ext cx="8062800" cy="30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400" b="0" i="0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48" name="Google Shape;348;p66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Arial"/>
              <a:buNone/>
              <a:defRPr sz="1100"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/>
            </a:lvl2pPr>
            <a:lvl3pPr lvl="2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/>
            </a:lvl3pPr>
            <a:lvl4pPr lvl="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/>
            </a:lvl4pPr>
            <a:lvl5pPr lvl="4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/>
            </a:lvl5pPr>
            <a:lvl6pPr lvl="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/>
            </a:lvl6pPr>
            <a:lvl7pPr lvl="6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/>
            </a:lvl7pPr>
            <a:lvl8pPr lvl="7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/>
            </a:lvl8pPr>
            <a:lvl9pPr lvl="8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/>
            </a:lvl9pPr>
          </a:lstStyle>
          <a:p>
            <a:endParaRPr/>
          </a:p>
        </p:txBody>
      </p:sp>
      <p:sp>
        <p:nvSpPr>
          <p:cNvPr id="349" name="Google Shape;349;p66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Arial"/>
              <a:buNone/>
              <a:defRPr sz="1100"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/>
            </a:lvl2pPr>
            <a:lvl3pPr lvl="2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/>
            </a:lvl3pPr>
            <a:lvl4pPr lvl="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/>
            </a:lvl4pPr>
            <a:lvl5pPr lvl="4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/>
            </a:lvl5pPr>
            <a:lvl6pPr lvl="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/>
            </a:lvl6pPr>
            <a:lvl7pPr lvl="6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/>
            </a:lvl7pPr>
            <a:lvl8pPr lvl="7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/>
            </a:lvl8pPr>
            <a:lvl9pPr lvl="8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/>
            </a:lvl9pPr>
          </a:lstStyle>
          <a:p>
            <a:endParaRPr/>
          </a:p>
        </p:txBody>
      </p:sp>
      <p:sp>
        <p:nvSpPr>
          <p:cNvPr id="350" name="Google Shape;350;p66"/>
          <p:cNvSpPr txBox="1">
            <a:spLocks noGrp="1"/>
          </p:cNvSpPr>
          <p:nvPr>
            <p:ph type="sldNum" idx="12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 rtl="0">
              <a:spcBef>
                <a:spcPts val="0"/>
              </a:spcBef>
              <a:buClr>
                <a:srgbClr val="888888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 rtl="0">
              <a:spcBef>
                <a:spcPts val="0"/>
              </a:spcBef>
              <a:buClr>
                <a:srgbClr val="888888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 rtl="0">
              <a:spcBef>
                <a:spcPts val="0"/>
              </a:spcBef>
              <a:buClr>
                <a:srgbClr val="888888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 rtl="0">
              <a:spcBef>
                <a:spcPts val="0"/>
              </a:spcBef>
              <a:buClr>
                <a:srgbClr val="888888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 rtl="0">
              <a:spcBef>
                <a:spcPts val="0"/>
              </a:spcBef>
              <a:buClr>
                <a:srgbClr val="888888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 rtl="0">
              <a:spcBef>
                <a:spcPts val="0"/>
              </a:spcBef>
              <a:buClr>
                <a:srgbClr val="888888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 rtl="0">
              <a:spcBef>
                <a:spcPts val="0"/>
              </a:spcBef>
              <a:buClr>
                <a:srgbClr val="888888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 rtl="0">
              <a:spcBef>
                <a:spcPts val="0"/>
              </a:spcBef>
              <a:buClr>
                <a:srgbClr val="888888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 rtl="0">
              <a:spcBef>
                <a:spcPts val="0"/>
              </a:spcBef>
              <a:buClr>
                <a:srgbClr val="888888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18" Type="http://schemas.openxmlformats.org/officeDocument/2006/relationships/slideLayout" Target="../slideLayouts/slideLayout30.xml"/><Relationship Id="rId26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21" Type="http://schemas.openxmlformats.org/officeDocument/2006/relationships/slideLayout" Target="../slideLayouts/slideLayout33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9.xml"/><Relationship Id="rId25" Type="http://schemas.openxmlformats.org/officeDocument/2006/relationships/slideLayout" Target="../slideLayouts/slideLayout37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20" Type="http://schemas.openxmlformats.org/officeDocument/2006/relationships/slideLayout" Target="../slideLayouts/slideLayout32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23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22.xml"/><Relationship Id="rId19" Type="http://schemas.openxmlformats.org/officeDocument/2006/relationships/slideLayout" Target="../slideLayouts/slideLayout31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Relationship Id="rId22" Type="http://schemas.openxmlformats.org/officeDocument/2006/relationships/slideLayout" Target="../slideLayouts/slideLayout34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5.xml"/><Relationship Id="rId13" Type="http://schemas.openxmlformats.org/officeDocument/2006/relationships/slideLayout" Target="../slideLayouts/slideLayout50.xml"/><Relationship Id="rId18" Type="http://schemas.openxmlformats.org/officeDocument/2006/relationships/slideLayout" Target="../slideLayouts/slideLayout55.xml"/><Relationship Id="rId26" Type="http://schemas.openxmlformats.org/officeDocument/2006/relationships/slideLayout" Target="../slideLayouts/slideLayout63.xml"/><Relationship Id="rId3" Type="http://schemas.openxmlformats.org/officeDocument/2006/relationships/slideLayout" Target="../slideLayouts/slideLayout40.xml"/><Relationship Id="rId21" Type="http://schemas.openxmlformats.org/officeDocument/2006/relationships/slideLayout" Target="../slideLayouts/slideLayout58.xml"/><Relationship Id="rId7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49.xml"/><Relationship Id="rId17" Type="http://schemas.openxmlformats.org/officeDocument/2006/relationships/slideLayout" Target="../slideLayouts/slideLayout54.xml"/><Relationship Id="rId25" Type="http://schemas.openxmlformats.org/officeDocument/2006/relationships/slideLayout" Target="../slideLayouts/slideLayout62.xml"/><Relationship Id="rId2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53.xml"/><Relationship Id="rId20" Type="http://schemas.openxmlformats.org/officeDocument/2006/relationships/slideLayout" Target="../slideLayouts/slideLayout57.xml"/><Relationship Id="rId1" Type="http://schemas.openxmlformats.org/officeDocument/2006/relationships/slideLayout" Target="../slideLayouts/slideLayout38.xml"/><Relationship Id="rId6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8.xml"/><Relationship Id="rId24" Type="http://schemas.openxmlformats.org/officeDocument/2006/relationships/slideLayout" Target="../slideLayouts/slideLayout61.xml"/><Relationship Id="rId5" Type="http://schemas.openxmlformats.org/officeDocument/2006/relationships/slideLayout" Target="../slideLayouts/slideLayout42.xml"/><Relationship Id="rId15" Type="http://schemas.openxmlformats.org/officeDocument/2006/relationships/slideLayout" Target="../slideLayouts/slideLayout52.xml"/><Relationship Id="rId23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47.xml"/><Relationship Id="rId19" Type="http://schemas.openxmlformats.org/officeDocument/2006/relationships/slideLayout" Target="../slideLayouts/slideLayout56.xml"/><Relationship Id="rId4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6.xml"/><Relationship Id="rId14" Type="http://schemas.openxmlformats.org/officeDocument/2006/relationships/slideLayout" Target="../slideLayouts/slideLayout51.xml"/><Relationship Id="rId22" Type="http://schemas.openxmlformats.org/officeDocument/2006/relationships/slideLayout" Target="../slideLayouts/slideLayout59.xml"/><Relationship Id="rId27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  <p:sldLayoutId id="2147483674" r:id="rId15"/>
    <p:sldLayoutId id="2147483675" r:id="rId16"/>
    <p:sldLayoutId id="2147483676" r:id="rId17"/>
    <p:sldLayoutId id="2147483677" r:id="rId18"/>
    <p:sldLayoutId id="2147483678" r:id="rId19"/>
    <p:sldLayoutId id="2147483679" r:id="rId20"/>
    <p:sldLayoutId id="2147483680" r:id="rId21"/>
    <p:sldLayoutId id="2147483681" r:id="rId22"/>
    <p:sldLayoutId id="2147483682" r:id="rId23"/>
    <p:sldLayoutId id="2147483683" r:id="rId24"/>
    <p:sldLayoutId id="2147483684" r:id="rId2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  <p:sldLayoutId id="2147483701" r:id="rId17"/>
    <p:sldLayoutId id="2147483702" r:id="rId18"/>
    <p:sldLayoutId id="2147483703" r:id="rId19"/>
    <p:sldLayoutId id="2147483704" r:id="rId20"/>
    <p:sldLayoutId id="2147483705" r:id="rId21"/>
    <p:sldLayoutId id="2147483706" r:id="rId22"/>
    <p:sldLayoutId id="2147483707" r:id="rId23"/>
    <p:sldLayoutId id="2147483708" r:id="rId24"/>
    <p:sldLayoutId id="2147483709" r:id="rId25"/>
    <p:sldLayoutId id="2147483710" r:id="rId2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3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67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4032000" cy="2552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Workshop</a:t>
            </a:r>
            <a:endParaRPr/>
          </a:p>
        </p:txBody>
      </p:sp>
      <p:sp>
        <p:nvSpPr>
          <p:cNvPr id="356" name="Google Shape;356;p67"/>
          <p:cNvSpPr txBox="1">
            <a:spLocks noGrp="1"/>
          </p:cNvSpPr>
          <p:nvPr>
            <p:ph type="subTitle" idx="1"/>
          </p:nvPr>
        </p:nvSpPr>
        <p:spPr>
          <a:xfrm>
            <a:off x="540000" y="3272200"/>
            <a:ext cx="3852000" cy="3387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accent2"/>
                </a:solidFill>
              </a:rPr>
              <a:t>Урок 3</a:t>
            </a:r>
            <a:endParaRPr sz="1000"/>
          </a:p>
        </p:txBody>
      </p:sp>
      <p:pic>
        <p:nvPicPr>
          <p:cNvPr id="357" name="Google Shape;357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0590" y="838021"/>
            <a:ext cx="3041525" cy="332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68"/>
          <p:cNvSpPr txBox="1">
            <a:spLocks noGrp="1"/>
          </p:cNvSpPr>
          <p:nvPr>
            <p:ph type="title"/>
          </p:nvPr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Регламент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63" name="Google Shape;363;p68"/>
          <p:cNvSpPr txBox="1">
            <a:spLocks noGrp="1"/>
          </p:cNvSpPr>
          <p:nvPr>
            <p:ph type="subTitle" idx="1"/>
          </p:nvPr>
        </p:nvSpPr>
        <p:spPr>
          <a:xfrm>
            <a:off x="540000" y="1168500"/>
            <a:ext cx="3852000" cy="12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374399" lvl="0" indent="-306599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Получаем задание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374399" lvl="0" indent="-306599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Выполняем задание определенное время 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374399" lvl="0" indent="-306599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Проверяем правильность выполнения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374399" lvl="0" indent="-306599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Переходим к новому заданию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69"/>
          <p:cNvSpPr txBox="1">
            <a:spLocks noGrp="1"/>
          </p:cNvSpPr>
          <p:nvPr>
            <p:ph type="title"/>
          </p:nvPr>
        </p:nvSpPr>
        <p:spPr>
          <a:xfrm>
            <a:off x="540000" y="1295700"/>
            <a:ext cx="4488600" cy="2552100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Задания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70"/>
          <p:cNvSpPr txBox="1">
            <a:spLocks noGrp="1"/>
          </p:cNvSpPr>
          <p:nvPr>
            <p:ph type="title"/>
          </p:nvPr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Задание 1 (тайминг 20 минут)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76" name="Google Shape;376;p70"/>
          <p:cNvSpPr txBox="1">
            <a:spLocks noGrp="1"/>
          </p:cNvSpPr>
          <p:nvPr>
            <p:ph type="subTitle" idx="1"/>
          </p:nvPr>
        </p:nvSpPr>
        <p:spPr>
          <a:xfrm>
            <a:off x="540000" y="1168500"/>
            <a:ext cx="6051000" cy="13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ru" sz="1600">
                <a:solidFill>
                  <a:schemeClr val="dk1"/>
                </a:solidFill>
              </a:rPr>
              <a:t>Создание простого счетчика: Создайте компонент счетчика, который имеет кнопку "+" и кнопку "-", и отображает текущее значение счетчика. При нажатии на кнопки счетчик должен увеличиваться или уменьшаться соответственно.</a:t>
            </a:r>
            <a:endParaRPr sz="1600">
              <a:solidFill>
                <a:schemeClr val="dk1"/>
              </a:solidFill>
            </a:endParaRPr>
          </a:p>
        </p:txBody>
      </p:sp>
      <p:pic>
        <p:nvPicPr>
          <p:cNvPr id="378" name="Google Shape;378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7995" y="2650373"/>
            <a:ext cx="1572000" cy="20504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71"/>
          <p:cNvSpPr txBox="1">
            <a:spLocks noGrp="1"/>
          </p:cNvSpPr>
          <p:nvPr>
            <p:ph type="title"/>
          </p:nvPr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Задание 2 (тайминг 30 минут)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84" name="Google Shape;384;p71"/>
          <p:cNvSpPr txBox="1">
            <a:spLocks noGrp="1"/>
          </p:cNvSpPr>
          <p:nvPr>
            <p:ph type="subTitle" idx="1"/>
          </p:nvPr>
        </p:nvSpPr>
        <p:spPr>
          <a:xfrm>
            <a:off x="540000" y="1168500"/>
            <a:ext cx="60510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ru" sz="1600">
                <a:solidFill>
                  <a:schemeClr val="dk1"/>
                </a:solidFill>
              </a:rPr>
              <a:t>Создайте компонент списка дел, в котором можно добавлять и удалять элементы. Каждый элемент списка должен иметь кнопку удаления, при нажатии на которую элемент списка будет удаляться.</a:t>
            </a:r>
            <a:endParaRPr sz="1600">
              <a:solidFill>
                <a:schemeClr val="dk1"/>
              </a:solidFill>
            </a:endParaRPr>
          </a:p>
        </p:txBody>
      </p:sp>
      <p:pic>
        <p:nvPicPr>
          <p:cNvPr id="386" name="Google Shape;386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7995" y="2650373"/>
            <a:ext cx="1572000" cy="2050447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2175" y="2662200"/>
            <a:ext cx="3639225" cy="187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72"/>
          <p:cNvSpPr txBox="1">
            <a:spLocks noGrp="1"/>
          </p:cNvSpPr>
          <p:nvPr>
            <p:ph type="title"/>
          </p:nvPr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Задание 3 (тайминг 25 минут)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93" name="Google Shape;393;p72"/>
          <p:cNvSpPr txBox="1">
            <a:spLocks noGrp="1"/>
          </p:cNvSpPr>
          <p:nvPr>
            <p:ph type="subTitle" idx="1"/>
          </p:nvPr>
        </p:nvSpPr>
        <p:spPr>
          <a:xfrm>
            <a:off x="540000" y="1168500"/>
            <a:ext cx="6051000" cy="13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ru" sz="1600">
                <a:solidFill>
                  <a:schemeClr val="dk1"/>
                </a:solidFill>
              </a:rPr>
              <a:t>Создайте компонент списка, который отображает массив элементов. Добавьте текстовое поле для фильтрации списка. При вводе текста в поле, список должен автоматически обновляться, отображая только элементы, содержащие введенный текст.</a:t>
            </a:r>
            <a:endParaRPr sz="1600">
              <a:solidFill>
                <a:schemeClr val="dk1"/>
              </a:solidFill>
            </a:endParaRPr>
          </a:p>
        </p:txBody>
      </p:sp>
      <p:pic>
        <p:nvPicPr>
          <p:cNvPr id="395" name="Google Shape;395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7995" y="2650373"/>
            <a:ext cx="1572000" cy="2050447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700000"/>
            <a:ext cx="3100393" cy="229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p7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05193" y="2700000"/>
            <a:ext cx="3100393" cy="229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73"/>
          <p:cNvSpPr txBox="1">
            <a:spLocks noGrp="1"/>
          </p:cNvSpPr>
          <p:nvPr>
            <p:ph type="title"/>
          </p:nvPr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Задание 4 (тайминг 40 минут)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403" name="Google Shape;403;p73"/>
          <p:cNvSpPr txBox="1">
            <a:spLocks noGrp="1"/>
          </p:cNvSpPr>
          <p:nvPr>
            <p:ph type="subTitle" idx="1"/>
          </p:nvPr>
        </p:nvSpPr>
        <p:spPr>
          <a:xfrm>
            <a:off x="540000" y="1168500"/>
            <a:ext cx="6690600" cy="28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1"/>
                </a:solidFill>
              </a:rPr>
              <a:t>Вам необходимо создать компонент "Товар", который будет отображать информацию о товаре, включая название, описание и цену. Кроме того, вы должны реализовать фильтрацию товаров по цене (по возрастанию и убыванию)</a:t>
            </a:r>
            <a:endParaRPr sz="1500">
              <a:solidFill>
                <a:schemeClr val="dk1"/>
              </a:solidFill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rabicPeriod"/>
            </a:pPr>
            <a:r>
              <a:rPr lang="ru" sz="1500">
                <a:solidFill>
                  <a:schemeClr val="dk1"/>
                </a:solidFill>
              </a:rPr>
              <a:t>Создайте компонент "Товар", который вы создавали в интернет-магазине BRAND</a:t>
            </a:r>
            <a:endParaRPr sz="1500">
              <a:solidFill>
                <a:schemeClr val="dk1"/>
              </a:solidFill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rabicPeriod"/>
            </a:pPr>
            <a:r>
              <a:rPr lang="ru" sz="1500">
                <a:solidFill>
                  <a:schemeClr val="dk1"/>
                </a:solidFill>
              </a:rPr>
              <a:t>Создайте список товаров, используя компонент "Товар". Данные о товарах могут быть представлены в виде массива объектов.</a:t>
            </a:r>
            <a:endParaRPr sz="1500">
              <a:solidFill>
                <a:schemeClr val="dk1"/>
              </a:solidFill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rabicPeriod"/>
            </a:pPr>
            <a:r>
              <a:rPr lang="ru" sz="1500">
                <a:solidFill>
                  <a:schemeClr val="dk1"/>
                </a:solidFill>
              </a:rPr>
              <a:t>Добавьте две кнопки сортировки (по убыванию, по возрастанию)</a:t>
            </a:r>
            <a:endParaRPr sz="1500">
              <a:solidFill>
                <a:schemeClr val="dk1"/>
              </a:solidFill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rabicPeriod"/>
            </a:pPr>
            <a:r>
              <a:rPr lang="ru" sz="1500">
                <a:solidFill>
                  <a:schemeClr val="dk1"/>
                </a:solidFill>
              </a:rPr>
              <a:t>При нажатии на кнопки, обновите список отображаемых товаров, отфильтрованных по цене. </a:t>
            </a:r>
            <a:endParaRPr sz="1500">
              <a:solidFill>
                <a:schemeClr val="dk1"/>
              </a:solidFill>
            </a:endParaRPr>
          </a:p>
        </p:txBody>
      </p:sp>
      <p:pic>
        <p:nvPicPr>
          <p:cNvPr id="405" name="Google Shape;405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7230594" y="2202894"/>
            <a:ext cx="1519075" cy="2600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74"/>
          <p:cNvSpPr txBox="1">
            <a:spLocks noGrp="1"/>
          </p:cNvSpPr>
          <p:nvPr>
            <p:ph type="title"/>
          </p:nvPr>
        </p:nvSpPr>
        <p:spPr>
          <a:xfrm>
            <a:off x="540000" y="1295700"/>
            <a:ext cx="5500200" cy="2552100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Итоги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7" name="Google Shape;417;p75"/>
          <p:cNvPicPr preferRelativeResize="0"/>
          <p:nvPr/>
        </p:nvPicPr>
        <p:blipFill rotWithShape="1">
          <a:blip r:embed="rId3">
            <a:alphaModFix/>
          </a:blip>
          <a:srcRect t="27990"/>
          <a:stretch/>
        </p:blipFill>
        <p:spPr>
          <a:xfrm>
            <a:off x="0" y="1439662"/>
            <a:ext cx="9144018" cy="3703896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57450" y="1461806"/>
            <a:ext cx="4279762" cy="2082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Макет шаблона GB">
  <a:themeElements>
    <a:clrScheme name="Simple Light">
      <a:dk1>
        <a:srgbClr val="000000"/>
      </a:dk1>
      <a:lt1>
        <a:srgbClr val="FFFFFF"/>
      </a:lt1>
      <a:dk2>
        <a:srgbClr val="8F93A3"/>
      </a:dk2>
      <a:lt2>
        <a:srgbClr val="D4D4DD"/>
      </a:lt2>
      <a:accent1>
        <a:srgbClr val="8D46F6"/>
      </a:accent1>
      <a:accent2>
        <a:srgbClr val="71E76E"/>
      </a:accent2>
      <a:accent3>
        <a:srgbClr val="FCB8FF"/>
      </a:accent3>
      <a:accent4>
        <a:srgbClr val="FD7B55"/>
      </a:accent4>
      <a:accent5>
        <a:srgbClr val="FBEB3B"/>
      </a:accent5>
      <a:accent6>
        <a:srgbClr val="F1EFE4"/>
      </a:accent6>
      <a:hlink>
        <a:srgbClr val="8D46F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Макет шаблона GB">
  <a:themeElements>
    <a:clrScheme name="Simple Light">
      <a:dk1>
        <a:srgbClr val="000000"/>
      </a:dk1>
      <a:lt1>
        <a:srgbClr val="FFFFFF"/>
      </a:lt1>
      <a:dk2>
        <a:srgbClr val="8F93A3"/>
      </a:dk2>
      <a:lt2>
        <a:srgbClr val="D4D4DD"/>
      </a:lt2>
      <a:accent1>
        <a:srgbClr val="8D46F6"/>
      </a:accent1>
      <a:accent2>
        <a:srgbClr val="71E76E"/>
      </a:accent2>
      <a:accent3>
        <a:srgbClr val="FCB8FF"/>
      </a:accent3>
      <a:accent4>
        <a:srgbClr val="FD7B55"/>
      </a:accent4>
      <a:accent5>
        <a:srgbClr val="FBEB3B"/>
      </a:accent5>
      <a:accent6>
        <a:srgbClr val="F1EFE4"/>
      </a:accent6>
      <a:hlink>
        <a:srgbClr val="8D46F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1193</Words>
  <Application>Microsoft Macintosh PowerPoint</Application>
  <PresentationFormat>Экран (16:9)</PresentationFormat>
  <Paragraphs>191</Paragraphs>
  <Slides>9</Slides>
  <Notes>9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3</vt:i4>
      </vt:variant>
      <vt:variant>
        <vt:lpstr>Заголовки слайдов</vt:lpstr>
      </vt:variant>
      <vt:variant>
        <vt:i4>9</vt:i4>
      </vt:variant>
    </vt:vector>
  </HeadingPairs>
  <TitlesOfParts>
    <vt:vector size="16" baseType="lpstr">
      <vt:lpstr>IBM Plex Sans SemiBold</vt:lpstr>
      <vt:lpstr>IBM Plex Sans</vt:lpstr>
      <vt:lpstr>Arial</vt:lpstr>
      <vt:lpstr>Roboto</vt:lpstr>
      <vt:lpstr>Simple Light</vt:lpstr>
      <vt:lpstr>Макет шаблона GB</vt:lpstr>
      <vt:lpstr>Макет шаблона GB</vt:lpstr>
      <vt:lpstr>Workshop</vt:lpstr>
      <vt:lpstr>Регламент</vt:lpstr>
      <vt:lpstr>Задания</vt:lpstr>
      <vt:lpstr>Задание 1 (тайминг 20 минут)</vt:lpstr>
      <vt:lpstr>Задание 2 (тайминг 30 минут)</vt:lpstr>
      <vt:lpstr>Задание 3 (тайминг 25 минут)</vt:lpstr>
      <vt:lpstr>Задание 4 (тайминг 40 минут)</vt:lpstr>
      <vt:lpstr>Итоги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Workshop</dc:title>
  <cp:lastModifiedBy>Артем Шашков</cp:lastModifiedBy>
  <cp:revision>1</cp:revision>
  <dcterms:modified xsi:type="dcterms:W3CDTF">2023-08-22T19:22:56Z</dcterms:modified>
</cp:coreProperties>
</file>